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340"/>
    <a:srgbClr val="EEC8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D06D-6DEC-401F-B101-FBFD3E449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DF23-C618-4764-B47C-DA4A6B28E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5891-43D0-4878-95A2-DF439E4CC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9D13-203C-4C7D-8106-C3E89AA33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52E2-86CD-42F1-851A-F3D62449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FE38-D5E4-44C7-9BC3-B24D41FAD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8472F-CCA4-4CD2-A3C1-C4F1FFD23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E656-85D5-4146-A040-AD7F6B93F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CA29-3A5C-46E2-AE4E-40B2EDD6B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19370-90EF-4631-B445-5AF9AEA68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5B3A-DFC0-4907-ADB7-CA8046488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D16DC44-2184-40BA-9BE4-7258C8894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0" r:id="rId2"/>
    <p:sldLayoutId id="2147483839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40" r:id="rId9"/>
    <p:sldLayoutId id="2147483836" r:id="rId10"/>
    <p:sldLayoutId id="2147483837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17" descr="D:\штандарт\y_f830ea5f.jpg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tretch>
            <a:fillRect/>
          </a:stretch>
        </p:blipFill>
        <p:spPr>
          <a:xfrm>
            <a:off x="1429316" y="1219200"/>
            <a:ext cx="6183766" cy="4648200"/>
          </a:xfrm>
          <a:noFill/>
        </p:spPr>
      </p:pic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52400"/>
            <a:ext cx="7696200" cy="1752600"/>
          </a:xfrm>
        </p:spPr>
        <p:txBody>
          <a:bodyPr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</a:rPr>
              <a:t>Мероприятия по организации летнего досуга детей в 2015 году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</a:rPr>
              <a:t>КАИНЛЫКОВСКИЙ ФИЛИАЛ РДК</a:t>
            </a:r>
            <a:endParaRPr lang="ru-RU" sz="3600" dirty="0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305800" cy="2819400"/>
          </a:xfrm>
        </p:spPr>
        <p:txBody>
          <a:bodyPr/>
          <a:lstStyle/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Название мероприятия: «Алло, мы ищем таланты» Форма: конкурс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Дата проведения:  10 июля 2015 года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Место проведения: Школа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Количество присутствующих: 15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Количество действующих : 15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Цель мероприятия: Способствовать разностороннему развитию творческих способностей у детей. Раскрыть таланты, развить у детей творческое мышление, расширить кругозор, общий интеллектуальный уровень.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Ход мероприятия: Детям было задано подготовиться дома.  На мероприятии показали свои приготовленные концертные номера, каждый из участников показал свой талант.</a:t>
            </a:r>
          </a:p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Результаты мероприятия : Ребята получили массу положительных эмоций, с удовольствием участвовали в конкурсе. Участники в  Раскрыть таланты детей .конце были награждены памятными подарками.</a:t>
            </a:r>
          </a:p>
          <a:p>
            <a:endParaRPr lang="ru-RU" smtClean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8131" y="3124200"/>
            <a:ext cx="385133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 descr="C:\Users\User\Desktop\Летний досуг Каинлык\алло,мы ищем\P621004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79954" y="3200400"/>
            <a:ext cx="380369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28600"/>
            <a:ext cx="8305800" cy="2819400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Название мероприятия: «Веселая эстафета»     Форма: спортивно – игровое  занятие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Дата проведения:  19 июня 2015 года       Место проведения: Площадка возле школы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Количество присутствующих: 19      Количество действующих : 19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Цель мероприятия:  укрепление здоровья учащихся; развитие физических качеств, дисциплинированности, смелости, настойчивости, упорства, выдержки, воспитание «здорового духа соперничества»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Ход мероприятия: дети разделившись на две команды: «Смелые» и «Ловкие», соревновались  между собой.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Результаты мероприятия : В результате соревнований победила «дружба», обе команды набрали одинаковое количество очков.</a:t>
            </a: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7949" y="2895600"/>
            <a:ext cx="304170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57521" y="4324350"/>
            <a:ext cx="286075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75346" y="2971800"/>
            <a:ext cx="273690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8229600" cy="2819400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Форма: практическо – информационное        Дата проведения:26  июня 2015 года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Место проведения: школа    Количество присутствующих: 17     Количество действующих : 17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Цель мероприятия:  патриотическое воспитание детей и подростков средствами изобразительного искусства ;воспитание уважительного отношения к истории Отечества, ветеранам войны и труженикам тыла военных лет;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Ход мероприятия: Провели беседу о ВОВ 1941-1945гг.,о ветеранах и тружениках тыла нашего села, о великой победе 1945 года, были предложены темы для конкурса «Мы помним» ,« Это забывать нельзя», «Детство, войной опаленное»,« Дорогие мои Ветераны» и др.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Результаты мероприятия :Дети с удовольствием участвовали в беседе. Увлеченно рисовали рисунки по заданным темам, рисунки  были размещены на стенд.</a:t>
            </a:r>
          </a:p>
          <a:p>
            <a:endParaRPr lang="ru-RU" smtClean="0"/>
          </a:p>
        </p:txBody>
      </p:sp>
      <p:pic>
        <p:nvPicPr>
          <p:cNvPr id="8195" name="Рисунок 3" descr="IMG_46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8794" y="3124200"/>
            <a:ext cx="415921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4" descr="IMG_46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648200" y="3181350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28600"/>
            <a:ext cx="8382000" cy="2819400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Название мероприятия: «И летом вместе с книгой»       Форма: информационное занятие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Дата проведения: 15 июня 2015 года      Место проведения: Сельская библиотека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Количество присутствующих: 15       Количество действующих : 15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Цель мероприятия: расширение кругозора; прививать любовь к  книге, привлечение детей к чтению в летнее время.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Ход мероприятия: Рассказали детям, как надо правильно обращаться с книгой. Дети с удовольствием отвечали на вопросы по прочитанным книгам. Рассказывали о своей любимой книге. Отгадывали названия произведений , авторов по отрывкам и загадки о книгах.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Результаты мероприятия : Дети с удовольствием участвовали в отгадывании загадок, вопросов о книгах, они снова встретились со своими любимыми героями из сказок.</a:t>
            </a:r>
          </a:p>
          <a:p>
            <a:pPr>
              <a:buFont typeface="Georgia" pitchFamily="18" charset="0"/>
              <a:buNone/>
            </a:pPr>
            <a:endParaRPr lang="ru-RU" smtClean="0"/>
          </a:p>
          <a:p>
            <a:endParaRPr lang="ru-RU" smtClean="0"/>
          </a:p>
        </p:txBody>
      </p:sp>
      <p:pic>
        <p:nvPicPr>
          <p:cNvPr id="9219" name="Рисунок 6" descr="DSC061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7956" y="3124200"/>
            <a:ext cx="41846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7" descr="DSC061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29162" y="3124200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382000" cy="2667000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Название мероприятия: «Мир твоих увлечений»    Форма: информационно-познавательная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Дата проведения:  6 июля 2015 года     Место проведения: Библиотека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Количество присутствующих: 11     Количество действующих : 11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Цель мероприятия: Выявить увлечения ребят .Показать ребятам, как увлечение в детстве может помочь выбрать профессию. Сформировать у детей познавательные интересы.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Ход мероприятия: Перед началом мероприятия оформили выставку из работ и поделок детей. Рассказали, что значит «хобби», «увлечение». Дети рассказали о своих увлечениях ,научили друг друга как сделать ту или иную вещь,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Результаты мероприятия :Ребята узнали об увлечениях друзей и сами научились чему -то новому.</a:t>
            </a: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3" descr="DSC061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0175" y="2667000"/>
            <a:ext cx="3146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4" descr="DSC061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24522" y="2819400"/>
            <a:ext cx="293695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5" descr="DSC0616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203549" y="4572000"/>
            <a:ext cx="304170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534400" cy="2971800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Название мероприятия: «Мы за здоровый образ жизни»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Форма: Диспут         Дата проведения:  29 июня 2015 года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Место проведения: Площадка возле школы              Количество присутствующих: 15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Количество действующих : 15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Цель мероприятия:   дать ученикам представление о том, что такое здоровый образ жизни; приобщить учащихся к здоровому образу жизни; добиться формирования у учащихся активной позиции по данной проблеме; развивать творческие способности, память, внимание, познавательный интерес.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Ход мероприятия: дети разделившись на две команды: «Смелые» и «Ловкие», соревновались  между собой.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Результаты мероприятия : В результате соревнований победила «дружба», обе команды набрали одинаковое количество очков.</a:t>
            </a: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3" descr="DSC061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3362" y="3200400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4" descr="DSC061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27556" y="3429000"/>
            <a:ext cx="41846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458200" cy="2819400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Название мероприятия: Поле чудес «Эти замечательные животные»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Форма: Информационно-развлекательная     Дата проведения:  3 июля 2015 года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Место проведения: Школа    Количество присутствующих: 18      Количество действующих : 18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Цель мероприятия: воспитание любви к живой природе. Расширять и углублять знания учащихся. Содействовать воспитанию чувства доброты, переживания, сопричастности ко всему живому и прекрасному, что нас окружает. Развивать интерес к различным представителям животного мира, желание узнать больше об их жизни и повадках.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Ход мероприятия: Участников отбирали путем отгадывания загадок. Участники игры отвечали на вопросы. Была игра со зрителями. Определялись полуфиналисты и финалисты. </a:t>
            </a: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Результаты мероприятия :В результате игры дети узнали много нового о животных.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12291" name="Рисунок 3" descr="IMG_47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45" y="3143250"/>
            <a:ext cx="2660709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4" descr="IMG_47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17754" y="3810000"/>
            <a:ext cx="380369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5" descr="IMG_47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00720" y="3124200"/>
            <a:ext cx="278456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230</TotalTime>
  <Words>484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Trebuchet MS</vt:lpstr>
      <vt:lpstr>Georgia</vt:lpstr>
      <vt:lpstr>Calibri</vt:lpstr>
      <vt:lpstr>Times New Roman</vt:lpstr>
      <vt:lpstr>Воздушный поток</vt:lpstr>
      <vt:lpstr>Мероприятия по организации летнего досуга детей в 2015 году КАИНЛЫКОВСКИЙ ФИЛИАЛ РДК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Эльза</cp:lastModifiedBy>
  <cp:revision>22</cp:revision>
  <cp:lastPrinted>1601-01-01T00:00:00Z</cp:lastPrinted>
  <dcterms:created xsi:type="dcterms:W3CDTF">1601-01-01T00:00:00Z</dcterms:created>
  <dcterms:modified xsi:type="dcterms:W3CDTF">2015-07-16T06:11:36Z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