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6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1340"/>
    <a:srgbClr val="EEC8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84C4D-DEC2-4F1E-B3F6-07D264AD4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85F9C-67D3-4998-96F8-2C494C96D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24809-739C-4F97-8F03-0B3942664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04E6E-049A-490A-8C06-8397EAE58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B5382-FA2C-4A49-B04E-AFA13345D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B9B12-7140-45CE-9C50-0C64A0656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894C9-A839-4D99-A6AA-4D74948E11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7B677-EA8E-4B36-BF0E-6EEFCEC0A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DEA4A-238E-4A24-AE1E-B9E337604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2B016-8FEC-4618-8553-8DED7FFAA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1F5DA-9239-46BE-A6A2-B928BE510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6DB76B8-FE5A-4044-B0FD-113423BE9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18" r:id="rId2"/>
    <p:sldLayoutId id="2147483827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8" r:id="rId9"/>
    <p:sldLayoutId id="2147483824" r:id="rId10"/>
    <p:sldLayoutId id="2147483825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4340441"/>
            <a:ext cx="7503111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/>
              <a:t>Сельские дома культуры</a:t>
            </a:r>
          </a:p>
        </p:txBody>
      </p:sp>
      <p:pic>
        <p:nvPicPr>
          <p:cNvPr id="30724" name="Рисунок 10" descr="F:\СЛАЙД\0 836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2438400" y="1066800"/>
            <a:ext cx="3228975" cy="2152650"/>
          </a:xfr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33400" y="3109913"/>
            <a:ext cx="6934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828675" algn="l"/>
              </a:tabLst>
            </a:pPr>
            <a:r>
              <a:rPr lang="ru-RU">
                <a:solidFill>
                  <a:schemeClr val="accent2"/>
                </a:solidFill>
              </a:rPr>
              <a:t>Сельский дом культуры д.Кулаево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133</TotalTime>
  <Words>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Trebuchet MS</vt:lpstr>
      <vt:lpstr>Georgia</vt:lpstr>
      <vt:lpstr>Calibri</vt:lpstr>
      <vt:lpstr>Воздушный поток</vt:lpstr>
      <vt:lpstr>Сельские дома культуры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РДК</dc:creator>
  <cp:lastModifiedBy>Эльза</cp:lastModifiedBy>
  <cp:revision>12</cp:revision>
  <cp:lastPrinted>1601-01-01T00:00:00Z</cp:lastPrinted>
  <dcterms:created xsi:type="dcterms:W3CDTF">1601-01-01T00:00:00Z</dcterms:created>
  <dcterms:modified xsi:type="dcterms:W3CDTF">2015-09-29T17:18:38Z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